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82" r:id="rId4"/>
    <p:sldId id="258" r:id="rId5"/>
    <p:sldId id="283" r:id="rId6"/>
    <p:sldId id="259" r:id="rId7"/>
    <p:sldId id="260" r:id="rId8"/>
    <p:sldId id="281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g7s5HLCnTYzcXxlCuANuK4m8LO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A5562E-BB90-4D56-B622-A55996CFAD12}" v="38" dt="2021-06-27T16:54:31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457" autoAdjust="0"/>
  </p:normalViewPr>
  <p:slideViewPr>
    <p:cSldViewPr snapToGrid="0">
      <p:cViewPr>
        <p:scale>
          <a:sx n="84" d="100"/>
          <a:sy n="84" d="100"/>
        </p:scale>
        <p:origin x="519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Micheel-Sprenger" userId="440aabbe9c31f745" providerId="LiveId" clId="{D9A5562E-BB90-4D56-B622-A55996CFAD12}"/>
    <pc:docChg chg="undo redo custSel addSld delSld modSld delMainMaster">
      <pc:chgData name="Leon Micheel-Sprenger" userId="440aabbe9c31f745" providerId="LiveId" clId="{D9A5562E-BB90-4D56-B622-A55996CFAD12}" dt="2021-06-27T16:57:22.747" v="339" actId="1076"/>
      <pc:docMkLst>
        <pc:docMk/>
      </pc:docMkLst>
      <pc:sldChg chg="addSp delSp modSp mod">
        <pc:chgData name="Leon Micheel-Sprenger" userId="440aabbe9c31f745" providerId="LiveId" clId="{D9A5562E-BB90-4D56-B622-A55996CFAD12}" dt="2021-06-27T16:54:39.574" v="283" actId="1076"/>
        <pc:sldMkLst>
          <pc:docMk/>
          <pc:sldMk cId="0" sldId="256"/>
        </pc:sldMkLst>
        <pc:spChg chg="mod">
          <ac:chgData name="Leon Micheel-Sprenger" userId="440aabbe9c31f745" providerId="LiveId" clId="{D9A5562E-BB90-4D56-B622-A55996CFAD12}" dt="2021-06-24T16:10:58.300" v="21" actId="20577"/>
          <ac:spMkLst>
            <pc:docMk/>
            <pc:sldMk cId="0" sldId="256"/>
            <ac:spMk id="94" creationId="{00000000-0000-0000-0000-000000000000}"/>
          </ac:spMkLst>
        </pc:spChg>
        <pc:picChg chg="add del mod modCrop">
          <ac:chgData name="Leon Micheel-Sprenger" userId="440aabbe9c31f745" providerId="LiveId" clId="{D9A5562E-BB90-4D56-B622-A55996CFAD12}" dt="2021-06-27T16:54:26.408" v="278" actId="478"/>
          <ac:picMkLst>
            <pc:docMk/>
            <pc:sldMk cId="0" sldId="256"/>
            <ac:picMk id="3" creationId="{F7158ED0-C96E-43A0-BE8E-7469380D2A8D}"/>
          </ac:picMkLst>
        </pc:picChg>
        <pc:picChg chg="add del mod">
          <ac:chgData name="Leon Micheel-Sprenger" userId="440aabbe9c31f745" providerId="LiveId" clId="{D9A5562E-BB90-4D56-B622-A55996CFAD12}" dt="2021-06-27T16:53:37.120" v="246" actId="478"/>
          <ac:picMkLst>
            <pc:docMk/>
            <pc:sldMk cId="0" sldId="256"/>
            <ac:picMk id="11" creationId="{DBE862F2-F030-41EC-80D7-9899B4B19963}"/>
          </ac:picMkLst>
        </pc:picChg>
        <pc:picChg chg="add del mod">
          <ac:chgData name="Leon Micheel-Sprenger" userId="440aabbe9c31f745" providerId="LiveId" clId="{D9A5562E-BB90-4D56-B622-A55996CFAD12}" dt="2021-06-27T16:54:15.088" v="274" actId="478"/>
          <ac:picMkLst>
            <pc:docMk/>
            <pc:sldMk cId="0" sldId="256"/>
            <ac:picMk id="12" creationId="{22E37F80-0F2C-40E9-8204-E1C049A121BC}"/>
          </ac:picMkLst>
        </pc:picChg>
        <pc:picChg chg="add mod">
          <ac:chgData name="Leon Micheel-Sprenger" userId="440aabbe9c31f745" providerId="LiveId" clId="{D9A5562E-BB90-4D56-B622-A55996CFAD12}" dt="2021-06-27T16:54:35.857" v="281" actId="1076"/>
          <ac:picMkLst>
            <pc:docMk/>
            <pc:sldMk cId="0" sldId="256"/>
            <ac:picMk id="13" creationId="{95C3E8E5-E447-4FA7-A571-DC0C80C14B34}"/>
          </ac:picMkLst>
        </pc:picChg>
        <pc:picChg chg="add mod">
          <ac:chgData name="Leon Micheel-Sprenger" userId="440aabbe9c31f745" providerId="LiveId" clId="{D9A5562E-BB90-4D56-B622-A55996CFAD12}" dt="2021-06-27T16:54:37.476" v="282" actId="1076"/>
          <ac:picMkLst>
            <pc:docMk/>
            <pc:sldMk cId="0" sldId="256"/>
            <ac:picMk id="14" creationId="{9B0745C6-292E-4AE0-ACA3-F934E18D9D86}"/>
          </ac:picMkLst>
        </pc:picChg>
        <pc:picChg chg="add mod">
          <ac:chgData name="Leon Micheel-Sprenger" userId="440aabbe9c31f745" providerId="LiveId" clId="{D9A5562E-BB90-4D56-B622-A55996CFAD12}" dt="2021-06-27T16:54:39.574" v="283" actId="1076"/>
          <ac:picMkLst>
            <pc:docMk/>
            <pc:sldMk cId="0" sldId="256"/>
            <ac:picMk id="15" creationId="{DCC622E8-29C0-4609-B338-3B46B8297BF0}"/>
          </ac:picMkLst>
        </pc:picChg>
      </pc:sldChg>
      <pc:sldChg chg="addSp delSp modSp mod">
        <pc:chgData name="Leon Micheel-Sprenger" userId="440aabbe9c31f745" providerId="LiveId" clId="{D9A5562E-BB90-4D56-B622-A55996CFAD12}" dt="2021-06-27T16:57:05.945" v="335" actId="5793"/>
        <pc:sldMkLst>
          <pc:docMk/>
          <pc:sldMk cId="0" sldId="258"/>
        </pc:sldMkLst>
        <pc:spChg chg="mod">
          <ac:chgData name="Leon Micheel-Sprenger" userId="440aabbe9c31f745" providerId="LiveId" clId="{D9A5562E-BB90-4D56-B622-A55996CFAD12}" dt="2021-06-27T16:50:52.138" v="171" actId="122"/>
          <ac:spMkLst>
            <pc:docMk/>
            <pc:sldMk cId="0" sldId="258"/>
            <ac:spMk id="112" creationId="{00000000-0000-0000-0000-000000000000}"/>
          </ac:spMkLst>
        </pc:spChg>
        <pc:spChg chg="mod">
          <ac:chgData name="Leon Micheel-Sprenger" userId="440aabbe9c31f745" providerId="LiveId" clId="{D9A5562E-BB90-4D56-B622-A55996CFAD12}" dt="2021-06-27T16:57:05.945" v="335" actId="5793"/>
          <ac:spMkLst>
            <pc:docMk/>
            <pc:sldMk cId="0" sldId="258"/>
            <ac:spMk id="114" creationId="{00000000-0000-0000-0000-000000000000}"/>
          </ac:spMkLst>
        </pc:spChg>
        <pc:picChg chg="add del mod">
          <ac:chgData name="Leon Micheel-Sprenger" userId="440aabbe9c31f745" providerId="LiveId" clId="{D9A5562E-BB90-4D56-B622-A55996CFAD12}" dt="2021-06-27T16:54:48.970" v="285" actId="1076"/>
          <ac:picMkLst>
            <pc:docMk/>
            <pc:sldMk cId="0" sldId="258"/>
            <ac:picMk id="3" creationId="{07134428-BDB4-4A8F-B5DE-103370561049}"/>
          </ac:picMkLst>
        </pc:picChg>
      </pc:sldChg>
      <pc:sldChg chg="addSp modSp mod">
        <pc:chgData name="Leon Micheel-Sprenger" userId="440aabbe9c31f745" providerId="LiveId" clId="{D9A5562E-BB90-4D56-B622-A55996CFAD12}" dt="2021-06-27T16:51:20.280" v="180" actId="1076"/>
        <pc:sldMkLst>
          <pc:docMk/>
          <pc:sldMk cId="0" sldId="259"/>
        </pc:sldMkLst>
        <pc:picChg chg="add mod">
          <ac:chgData name="Leon Micheel-Sprenger" userId="440aabbe9c31f745" providerId="LiveId" clId="{D9A5562E-BB90-4D56-B622-A55996CFAD12}" dt="2021-06-27T16:51:05.929" v="175" actId="1076"/>
          <ac:picMkLst>
            <pc:docMk/>
            <pc:sldMk cId="0" sldId="259"/>
            <ac:picMk id="3" creationId="{9FD94D5E-D67F-4519-B2B8-0A54477FB835}"/>
          </ac:picMkLst>
        </pc:picChg>
        <pc:picChg chg="add mod">
          <ac:chgData name="Leon Micheel-Sprenger" userId="440aabbe9c31f745" providerId="LiveId" clId="{D9A5562E-BB90-4D56-B622-A55996CFAD12}" dt="2021-06-27T16:51:20.280" v="180" actId="1076"/>
          <ac:picMkLst>
            <pc:docMk/>
            <pc:sldMk cId="0" sldId="259"/>
            <ac:picMk id="5" creationId="{6B575461-1700-46AD-A6F8-24D3BC434223}"/>
          </ac:picMkLst>
        </pc:picChg>
      </pc:sldChg>
      <pc:sldChg chg="modNotesTx">
        <pc:chgData name="Leon Micheel-Sprenger" userId="440aabbe9c31f745" providerId="LiveId" clId="{D9A5562E-BB90-4D56-B622-A55996CFAD12}" dt="2021-06-24T16:11:11.579" v="22" actId="20577"/>
        <pc:sldMkLst>
          <pc:docMk/>
          <pc:sldMk cId="0" sldId="260"/>
        </pc:sldMkLst>
      </pc:sldChg>
      <pc:sldChg chg="del">
        <pc:chgData name="Leon Micheel-Sprenger" userId="440aabbe9c31f745" providerId="LiveId" clId="{D9A5562E-BB90-4D56-B622-A55996CFAD12}" dt="2021-06-24T16:10:09.659" v="1" actId="47"/>
        <pc:sldMkLst>
          <pc:docMk/>
          <pc:sldMk cId="0" sldId="278"/>
        </pc:sldMkLst>
      </pc:sldChg>
      <pc:sldChg chg="del">
        <pc:chgData name="Leon Micheel-Sprenger" userId="440aabbe9c31f745" providerId="LiveId" clId="{D9A5562E-BB90-4D56-B622-A55996CFAD12}" dt="2021-06-24T16:10:03.555" v="0" actId="47"/>
        <pc:sldMkLst>
          <pc:docMk/>
          <pc:sldMk cId="1010374237" sldId="280"/>
        </pc:sldMkLst>
      </pc:sldChg>
      <pc:sldChg chg="modNotesTx">
        <pc:chgData name="Leon Micheel-Sprenger" userId="440aabbe9c31f745" providerId="LiveId" clId="{D9A5562E-BB90-4D56-B622-A55996CFAD12}" dt="2021-06-24T16:11:38.133" v="24"/>
        <pc:sldMkLst>
          <pc:docMk/>
          <pc:sldMk cId="264499960" sldId="281"/>
        </pc:sldMkLst>
      </pc:sldChg>
      <pc:sldChg chg="addSp delSp modSp add mod">
        <pc:chgData name="Leon Micheel-Sprenger" userId="440aabbe9c31f745" providerId="LiveId" clId="{D9A5562E-BB90-4D56-B622-A55996CFAD12}" dt="2021-06-27T16:57:22.747" v="339" actId="1076"/>
        <pc:sldMkLst>
          <pc:docMk/>
          <pc:sldMk cId="3141936392" sldId="282"/>
        </pc:sldMkLst>
        <pc:spChg chg="mod">
          <ac:chgData name="Leon Micheel-Sprenger" userId="440aabbe9c31f745" providerId="LiveId" clId="{D9A5562E-BB90-4D56-B622-A55996CFAD12}" dt="2021-06-27T16:57:19.361" v="338" actId="1076"/>
          <ac:spMkLst>
            <pc:docMk/>
            <pc:sldMk cId="3141936392" sldId="282"/>
            <ac:spMk id="9" creationId="{35DD08E0-0C40-47D3-93BD-10C2B8F438D5}"/>
          </ac:spMkLst>
        </pc:spChg>
        <pc:spChg chg="mod">
          <ac:chgData name="Leon Micheel-Sprenger" userId="440aabbe9c31f745" providerId="LiveId" clId="{D9A5562E-BB90-4D56-B622-A55996CFAD12}" dt="2021-06-27T16:57:22.747" v="339" actId="1076"/>
          <ac:spMkLst>
            <pc:docMk/>
            <pc:sldMk cId="3141936392" sldId="282"/>
            <ac:spMk id="101" creationId="{00000000-0000-0000-0000-000000000000}"/>
          </ac:spMkLst>
        </pc:spChg>
        <pc:spChg chg="del">
          <ac:chgData name="Leon Micheel-Sprenger" userId="440aabbe9c31f745" providerId="LiveId" clId="{D9A5562E-BB90-4D56-B622-A55996CFAD12}" dt="2021-06-27T16:47:26.411" v="27" actId="478"/>
          <ac:spMkLst>
            <pc:docMk/>
            <pc:sldMk cId="3141936392" sldId="282"/>
            <ac:spMk id="103" creationId="{00000000-0000-0000-0000-000000000000}"/>
          </ac:spMkLst>
        </pc:spChg>
        <pc:spChg chg="del mod">
          <ac:chgData name="Leon Micheel-Sprenger" userId="440aabbe9c31f745" providerId="LiveId" clId="{D9A5562E-BB90-4D56-B622-A55996CFAD12}" dt="2021-06-27T16:47:28.919" v="30" actId="478"/>
          <ac:spMkLst>
            <pc:docMk/>
            <pc:sldMk cId="3141936392" sldId="282"/>
            <ac:spMk id="105" creationId="{00000000-0000-0000-0000-000000000000}"/>
          </ac:spMkLst>
        </pc:spChg>
        <pc:picChg chg="add del mod">
          <ac:chgData name="Leon Micheel-Sprenger" userId="440aabbe9c31f745" providerId="LiveId" clId="{D9A5562E-BB90-4D56-B622-A55996CFAD12}" dt="2021-06-27T16:54:30.244" v="279" actId="21"/>
          <ac:picMkLst>
            <pc:docMk/>
            <pc:sldMk cId="3141936392" sldId="282"/>
            <ac:picMk id="3" creationId="{612BD796-E1A3-47CC-80E4-EF4B7BE1C8CF}"/>
          </ac:picMkLst>
        </pc:picChg>
        <pc:picChg chg="add del mod">
          <ac:chgData name="Leon Micheel-Sprenger" userId="440aabbe9c31f745" providerId="LiveId" clId="{D9A5562E-BB90-4D56-B622-A55996CFAD12}" dt="2021-06-27T16:54:30.244" v="279" actId="21"/>
          <ac:picMkLst>
            <pc:docMk/>
            <pc:sldMk cId="3141936392" sldId="282"/>
            <ac:picMk id="5" creationId="{D7E32583-F057-433D-9016-F9470543B981}"/>
          </ac:picMkLst>
        </pc:picChg>
        <pc:picChg chg="add del mod">
          <ac:chgData name="Leon Micheel-Sprenger" userId="440aabbe9c31f745" providerId="LiveId" clId="{D9A5562E-BB90-4D56-B622-A55996CFAD12}" dt="2021-06-27T16:54:30.244" v="279" actId="21"/>
          <ac:picMkLst>
            <pc:docMk/>
            <pc:sldMk cId="3141936392" sldId="282"/>
            <ac:picMk id="7" creationId="{04FFCDA1-541E-41E6-9126-C951705E3E4F}"/>
          </ac:picMkLst>
        </pc:picChg>
        <pc:picChg chg="del">
          <ac:chgData name="Leon Micheel-Sprenger" userId="440aabbe9c31f745" providerId="LiveId" clId="{D9A5562E-BB90-4D56-B622-A55996CFAD12}" dt="2021-06-27T16:47:25.261" v="26" actId="478"/>
          <ac:picMkLst>
            <pc:docMk/>
            <pc:sldMk cId="3141936392" sldId="282"/>
            <ac:picMk id="102" creationId="{00000000-0000-0000-0000-000000000000}"/>
          </ac:picMkLst>
        </pc:picChg>
        <pc:picChg chg="del">
          <ac:chgData name="Leon Micheel-Sprenger" userId="440aabbe9c31f745" providerId="LiveId" clId="{D9A5562E-BB90-4D56-B622-A55996CFAD12}" dt="2021-06-27T16:47:26.881" v="28" actId="478"/>
          <ac:picMkLst>
            <pc:docMk/>
            <pc:sldMk cId="3141936392" sldId="282"/>
            <ac:picMk id="104" creationId="{00000000-0000-0000-0000-000000000000}"/>
          </ac:picMkLst>
        </pc:picChg>
      </pc:sldChg>
      <pc:sldChg chg="addSp delSp modSp add mod">
        <pc:chgData name="Leon Micheel-Sprenger" userId="440aabbe9c31f745" providerId="LiveId" clId="{D9A5562E-BB90-4D56-B622-A55996CFAD12}" dt="2021-06-27T16:52:37.915" v="234" actId="1076"/>
        <pc:sldMkLst>
          <pc:docMk/>
          <pc:sldMk cId="974807197" sldId="283"/>
        </pc:sldMkLst>
        <pc:spChg chg="mod">
          <ac:chgData name="Leon Micheel-Sprenger" userId="440aabbe9c31f745" providerId="LiveId" clId="{D9A5562E-BB90-4D56-B622-A55996CFAD12}" dt="2021-06-27T16:52:08.399" v="218" actId="1076"/>
          <ac:spMkLst>
            <pc:docMk/>
            <pc:sldMk cId="974807197" sldId="283"/>
            <ac:spMk id="9" creationId="{35DD08E0-0C40-47D3-93BD-10C2B8F438D5}"/>
          </ac:spMkLst>
        </pc:spChg>
        <pc:spChg chg="mod">
          <ac:chgData name="Leon Micheel-Sprenger" userId="440aabbe9c31f745" providerId="LiveId" clId="{D9A5562E-BB90-4D56-B622-A55996CFAD12}" dt="2021-06-27T16:52:37.915" v="234" actId="1076"/>
          <ac:spMkLst>
            <pc:docMk/>
            <pc:sldMk cId="974807197" sldId="283"/>
            <ac:spMk id="101" creationId="{00000000-0000-0000-0000-000000000000}"/>
          </ac:spMkLst>
        </pc:spChg>
        <pc:picChg chg="del">
          <ac:chgData name="Leon Micheel-Sprenger" userId="440aabbe9c31f745" providerId="LiveId" clId="{D9A5562E-BB90-4D56-B622-A55996CFAD12}" dt="2021-06-27T16:51:47.865" v="212" actId="478"/>
          <ac:picMkLst>
            <pc:docMk/>
            <pc:sldMk cId="974807197" sldId="283"/>
            <ac:picMk id="3" creationId="{612BD796-E1A3-47CC-80E4-EF4B7BE1C8CF}"/>
          </ac:picMkLst>
        </pc:picChg>
        <pc:picChg chg="add del mod">
          <ac:chgData name="Leon Micheel-Sprenger" userId="440aabbe9c31f745" providerId="LiveId" clId="{D9A5562E-BB90-4D56-B622-A55996CFAD12}" dt="2021-06-27T16:52:24.193" v="231" actId="478"/>
          <ac:picMkLst>
            <pc:docMk/>
            <pc:sldMk cId="974807197" sldId="283"/>
            <ac:picMk id="4" creationId="{14E33B81-A723-4199-9620-AF8F73D1A8B4}"/>
          </ac:picMkLst>
        </pc:picChg>
        <pc:picChg chg="del">
          <ac:chgData name="Leon Micheel-Sprenger" userId="440aabbe9c31f745" providerId="LiveId" clId="{D9A5562E-BB90-4D56-B622-A55996CFAD12}" dt="2021-06-27T16:51:47.865" v="212" actId="478"/>
          <ac:picMkLst>
            <pc:docMk/>
            <pc:sldMk cId="974807197" sldId="283"/>
            <ac:picMk id="5" creationId="{D7E32583-F057-433D-9016-F9470543B981}"/>
          </ac:picMkLst>
        </pc:picChg>
        <pc:picChg chg="del">
          <ac:chgData name="Leon Micheel-Sprenger" userId="440aabbe9c31f745" providerId="LiveId" clId="{D9A5562E-BB90-4D56-B622-A55996CFAD12}" dt="2021-06-27T16:51:47.865" v="212" actId="478"/>
          <ac:picMkLst>
            <pc:docMk/>
            <pc:sldMk cId="974807197" sldId="283"/>
            <ac:picMk id="7" creationId="{04FFCDA1-541E-41E6-9126-C951705E3E4F}"/>
          </ac:picMkLst>
        </pc:picChg>
        <pc:picChg chg="add del mod">
          <ac:chgData name="Leon Micheel-Sprenger" userId="440aabbe9c31f745" providerId="LiveId" clId="{D9A5562E-BB90-4D56-B622-A55996CFAD12}" dt="2021-06-27T16:52:25.375" v="232" actId="478"/>
          <ac:picMkLst>
            <pc:docMk/>
            <pc:sldMk cId="974807197" sldId="283"/>
            <ac:picMk id="8" creationId="{29ECDB17-1F71-4745-9849-42DF14D24E14}"/>
          </ac:picMkLst>
        </pc:picChg>
        <pc:picChg chg="add del mod">
          <ac:chgData name="Leon Micheel-Sprenger" userId="440aabbe9c31f745" providerId="LiveId" clId="{D9A5562E-BB90-4D56-B622-A55996CFAD12}" dt="2021-06-27T16:52:09.686" v="220"/>
          <ac:picMkLst>
            <pc:docMk/>
            <pc:sldMk cId="974807197" sldId="283"/>
            <ac:picMk id="11" creationId="{7ECA530C-6A63-45A9-A2FC-E3801A0A74EC}"/>
          </ac:picMkLst>
        </pc:picChg>
      </pc:sldChg>
      <pc:sldMasterChg chg="del delSldLayout">
        <pc:chgData name="Leon Micheel-Sprenger" userId="440aabbe9c31f745" providerId="LiveId" clId="{D9A5562E-BB90-4D56-B622-A55996CFAD12}" dt="2021-06-24T16:10:09.659" v="1" actId="47"/>
        <pc:sldMasterMkLst>
          <pc:docMk/>
          <pc:sldMasterMk cId="0" sldId="2147483660"/>
        </pc:sldMasterMkLst>
        <pc:sldLayoutChg chg="del">
          <pc:chgData name="Leon Micheel-Sprenger" userId="440aabbe9c31f745" providerId="LiveId" clId="{D9A5562E-BB90-4D56-B622-A55996CFAD12}" dt="2021-06-24T16:10:09.659" v="1" actId="47"/>
          <pc:sldLayoutMkLst>
            <pc:docMk/>
            <pc:sldMasterMk cId="0" sldId="2147483660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8" name="Google Shape;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601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0" name="Google Shape;1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9888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" name="Google Shape;1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1" u="sng" dirty="0"/>
              <a:t>Game Presentation Script: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1) Show the Register process of new player    and initial state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2) Explain the functionalities of the game on the interface and how the game works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3) login to medium player (Player 2 - 123) and show intermediate state of game.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4) accept ice mining mission (mining ship)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5) Try committing to Great mining alliance (does not work because of mining ship blocked)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6) Build Mining ship in Ship fleet.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7) contribute to great mining alliance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show submission state of the mission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8) upgrade storage to store the incoming ore of the multiplayer mission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9) login to Leon1 (Password)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10) show advanced state of the game. (have a couple solo and multi missions running already.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11) Contribute to the Great Mining Alliance and show the running mission state.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12) Accept another solo mission and show list of running.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13) have one solo mission finish within the last time to show message. </a:t>
            </a:r>
            <a:endParaRPr dirty="0"/>
          </a:p>
        </p:txBody>
      </p:sp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509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cf6f34eef4_1_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gcf6f34eef4_1_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gcf6f34eef4_1_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gcf6f34eef4_1_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gcf6f34eef4_1_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gcf6f34eef4_1_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cf6f34eef4_1_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cf6f34eef4_1_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cf6f34eef4_1_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cf6f34eef4_1_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cf6f34eef4_1_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cf6f34eef4_1_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f6f34eef4_1_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cf6f34eef4_1_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cf6f34eef4_1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f6f34eef4_1_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cf6f34eef4_1_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gcf6f34eef4_1_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gcf6f34eef4_1_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cf6f34eef4_1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cf6f34eef4_1_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f6f34eef4_1_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cf6f34eef4_1_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gcf6f34eef4_1_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gcf6f34eef4_1_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cf6f34eef4_1_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cf6f34eef4_1_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f6f34eef4_1_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cf6f34eef4_1_5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gcf6f34eef4_1_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cf6f34eef4_1_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gcf6f34eef4_1_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f6f34eef4_1_6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cf6f34eef4_1_63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gcf6f34eef4_1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cf6f34eef4_1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cf6f34eef4_1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7"/>
          <p:cNvPicPr preferRelativeResize="0"/>
          <p:nvPr/>
        </p:nvPicPr>
        <p:blipFill rotWithShape="1">
          <a:blip r:embed="rId3">
            <a:alphaModFix/>
          </a:blip>
          <a:srcRect l="9091" t="23298"/>
          <a:stretch/>
        </p:blipFill>
        <p:spPr>
          <a:xfrm rot="-5400000">
            <a:off x="905254" y="-905256"/>
            <a:ext cx="6858000" cy="86685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"/>
          <p:cNvSpPr/>
          <p:nvPr/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0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Solar</a:t>
            </a:r>
            <a:endParaRPr sz="4800" dirty="0">
              <a:solidFill>
                <a:schemeClr val="lt1"/>
              </a:solidFill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4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Alliances</a:t>
            </a:r>
            <a:endParaRPr dirty="0"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0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Expand your Horizon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000" i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Final Delivery</a:t>
            </a:r>
            <a:endParaRPr dirty="0"/>
          </a:p>
        </p:txBody>
      </p:sp>
      <p:sp>
        <p:nvSpPr>
          <p:cNvPr id="95" name="Google Shape;95;p7"/>
          <p:cNvSpPr/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4874" y="6081074"/>
            <a:ext cx="2540125" cy="4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5C3E8E5-E447-4FA7-A571-DC0C80C1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484" y="3511634"/>
            <a:ext cx="2095978" cy="2070572"/>
          </a:xfrm>
          <a:prstGeom prst="rect">
            <a:avLst/>
          </a:prstGeom>
        </p:spPr>
      </p:pic>
      <p:pic>
        <p:nvPicPr>
          <p:cNvPr id="14" name="Picture 13" descr="A picture containing text, fan, device, clipart&#10;&#10;Description automatically generated">
            <a:extLst>
              <a:ext uri="{FF2B5EF4-FFF2-40B4-BE49-F238E27FC236}">
                <a16:creationId xmlns:a16="http://schemas.microsoft.com/office/drawing/2014/main" id="{9B0745C6-292E-4AE0-ACA3-F934E18D9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574" y="1122363"/>
            <a:ext cx="2095978" cy="207057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CC622E8-29C0-4609-B338-3B46B8297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084" y="1381361"/>
            <a:ext cx="1571625" cy="155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2;p9">
            <a:extLst>
              <a:ext uri="{FF2B5EF4-FFF2-40B4-BE49-F238E27FC236}">
                <a16:creationId xmlns:a16="http://schemas.microsoft.com/office/drawing/2014/main" id="{35DD08E0-0C40-47D3-93BD-10C2B8F43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8"/>
          <p:cNvSpPr txBox="1">
            <a:spLocks noGrp="1"/>
          </p:cNvSpPr>
          <p:nvPr>
            <p:ph type="subTitle" idx="1"/>
          </p:nvPr>
        </p:nvSpPr>
        <p:spPr>
          <a:xfrm>
            <a:off x="89757" y="303433"/>
            <a:ext cx="5334682" cy="92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3600" dirty="0">
                <a:solidFill>
                  <a:schemeClr val="bg1"/>
                </a:solidFill>
              </a:rPr>
              <a:t>Personal introduction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102" name="Google Shape;102;p28" descr="A person smiling for the pictur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776" y="1740023"/>
            <a:ext cx="2031670" cy="302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8"/>
          <p:cNvSpPr txBox="1"/>
          <p:nvPr/>
        </p:nvSpPr>
        <p:spPr>
          <a:xfrm>
            <a:off x="2151321" y="4942485"/>
            <a:ext cx="272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Leon Micheel-Sprenger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962" y="2277941"/>
            <a:ext cx="2357351" cy="2483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8"/>
          <p:cNvSpPr txBox="1"/>
          <p:nvPr/>
        </p:nvSpPr>
        <p:spPr>
          <a:xfrm>
            <a:off x="6942994" y="4917491"/>
            <a:ext cx="181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</a:rPr>
              <a:t>Sofia Ferreira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2;p9">
            <a:extLst>
              <a:ext uri="{FF2B5EF4-FFF2-40B4-BE49-F238E27FC236}">
                <a16:creationId xmlns:a16="http://schemas.microsoft.com/office/drawing/2014/main" id="{35DD08E0-0C40-47D3-93BD-10C2B8F43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8"/>
          <p:cNvSpPr txBox="1">
            <a:spLocks noGrp="1"/>
          </p:cNvSpPr>
          <p:nvPr>
            <p:ph type="subTitle" idx="1"/>
          </p:nvPr>
        </p:nvSpPr>
        <p:spPr>
          <a:xfrm>
            <a:off x="62474" y="3500993"/>
            <a:ext cx="13091255" cy="92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4400" dirty="0">
                <a:solidFill>
                  <a:schemeClr val="bg1"/>
                </a:solidFill>
              </a:rPr>
              <a:t>Introduction to the Game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93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89757" y="303433"/>
            <a:ext cx="5334682" cy="92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3600" dirty="0">
                <a:solidFill>
                  <a:schemeClr val="lt1"/>
                </a:solidFill>
              </a:rPr>
              <a:t>Introduction to the Game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14" name="Google Shape;114;p9"/>
          <p:cNvSpPr txBox="1"/>
          <p:nvPr/>
        </p:nvSpPr>
        <p:spPr>
          <a:xfrm>
            <a:off x="800776" y="1531983"/>
            <a:ext cx="8328900" cy="686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GB" sz="2000" dirty="0">
                <a:solidFill>
                  <a:schemeClr val="lt1"/>
                </a:solidFill>
              </a:rPr>
              <a:t>Title 	</a:t>
            </a:r>
            <a:r>
              <a:rPr lang="en-GB" sz="2000" dirty="0">
                <a:solidFill>
                  <a:schemeClr val="lt1"/>
                </a:solidFill>
                <a:sym typeface="Wingdings" panose="05000000000000000000" pitchFamily="2" charset="2"/>
              </a:rPr>
              <a:t></a:t>
            </a:r>
            <a:r>
              <a:rPr lang="en-GB" sz="2000" dirty="0">
                <a:solidFill>
                  <a:schemeClr val="lt1"/>
                </a:solidFill>
              </a:rPr>
              <a:t> Solar Alliances</a:t>
            </a:r>
            <a:endParaRPr sz="2000" dirty="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GB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Genre </a:t>
            </a:r>
            <a:r>
              <a:rPr lang="en-GB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GB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Strategy &amp; Management</a:t>
            </a:r>
            <a:endParaRPr dirty="0"/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GB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 </a:t>
            </a:r>
            <a:r>
              <a:rPr lang="en-GB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GB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2D</a:t>
            </a:r>
            <a:endParaRPr dirty="0"/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GB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Platform </a:t>
            </a:r>
            <a:r>
              <a:rPr lang="en-GB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GB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Computer Browser</a:t>
            </a:r>
            <a:endParaRPr dirty="0"/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GB" sz="2000" b="0" i="0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Gametype</a:t>
            </a:r>
            <a:r>
              <a:rPr lang="en-GB" sz="2000" dirty="0">
                <a:solidFill>
                  <a:schemeClr val="lt1"/>
                </a:solidFill>
              </a:rPr>
              <a:t> </a:t>
            </a:r>
            <a:r>
              <a:rPr lang="en-GB" sz="2000" dirty="0">
                <a:solidFill>
                  <a:schemeClr val="lt1"/>
                </a:solidFill>
                <a:sym typeface="Wingdings" panose="05000000000000000000" pitchFamily="2" charset="2"/>
              </a:rPr>
              <a:t></a:t>
            </a:r>
            <a:r>
              <a:rPr lang="en-GB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Multiplayer Game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endParaRPr lang="en-GB" sz="2000" dirty="0">
              <a:solidFill>
                <a:schemeClr val="lt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GB" sz="2000" b="0" i="0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</a:t>
            </a:r>
            <a:r>
              <a:rPr lang="en-GB" sz="2000" dirty="0">
                <a:solidFill>
                  <a:schemeClr val="lt1"/>
                </a:solidFill>
              </a:rPr>
              <a:t> </a:t>
            </a:r>
            <a:r>
              <a:rPr lang="en-GB" sz="2000" dirty="0">
                <a:solidFill>
                  <a:schemeClr val="lt1"/>
                </a:solidFill>
                <a:sym typeface="Wingdings" panose="05000000000000000000" pitchFamily="2" charset="2"/>
              </a:rPr>
              <a:t></a:t>
            </a:r>
            <a:endParaRPr lang="en-GB" sz="2000" b="0" i="0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4" indent="-285750">
              <a:buSzPts val="2000"/>
              <a:buFont typeface="Noto Sans Symbols"/>
              <a:buChar char="⮚"/>
            </a:pP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Subtle Space background sound within main Menu</a:t>
            </a:r>
          </a:p>
          <a:p>
            <a:pPr marL="285750" lvl="4" indent="-285750">
              <a:buSzPts val="2000"/>
              <a:buFont typeface="Noto Sans Symbols"/>
              <a:buChar char="⮚"/>
            </a:pPr>
            <a:r>
              <a:rPr lang="en-GB" sz="2000" dirty="0">
                <a:solidFill>
                  <a:schemeClr val="lt1"/>
                </a:solidFill>
              </a:rPr>
              <a:t>   Sound Effects and voice messages for actions taken by player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34428-BDB4-4A8F-B5DE-10337056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963" y="2675694"/>
            <a:ext cx="3574771" cy="41823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2;p9">
            <a:extLst>
              <a:ext uri="{FF2B5EF4-FFF2-40B4-BE49-F238E27FC236}">
                <a16:creationId xmlns:a16="http://schemas.microsoft.com/office/drawing/2014/main" id="{35DD08E0-0C40-47D3-93BD-10C2B8F438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8"/>
          <p:cNvSpPr txBox="1">
            <a:spLocks noGrp="1"/>
          </p:cNvSpPr>
          <p:nvPr>
            <p:ph type="subTitle" idx="1"/>
          </p:nvPr>
        </p:nvSpPr>
        <p:spPr>
          <a:xfrm>
            <a:off x="352129" y="3239737"/>
            <a:ext cx="13091255" cy="92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4400" dirty="0">
                <a:solidFill>
                  <a:schemeClr val="bg1"/>
                </a:solidFill>
              </a:rPr>
              <a:t>Game Objective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0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/>
          <p:nvPr/>
        </p:nvSpPr>
        <p:spPr>
          <a:xfrm>
            <a:off x="0" y="-87406"/>
            <a:ext cx="12192000" cy="6858000"/>
          </a:xfrm>
          <a:prstGeom prst="rect">
            <a:avLst/>
          </a:prstGeom>
          <a:solidFill>
            <a:schemeClr val="dk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"/>
          <p:cNvSpPr txBox="1"/>
          <p:nvPr/>
        </p:nvSpPr>
        <p:spPr>
          <a:xfrm>
            <a:off x="1049174" y="1053372"/>
            <a:ext cx="9003900" cy="85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player is the commander of a space station associated to one of three factions with a fleet of different spaceships at his/her disposal.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player can: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GB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Carry out Single Player Missions with his Fleet 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GB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Upgrade his/her Space station </a:t>
            </a:r>
            <a:endParaRPr sz="1800" dirty="0"/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GB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Join others on Multiplayer Missions</a:t>
            </a:r>
            <a:endParaRPr sz="1800" dirty="0"/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GB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Trade with his/her respective Faction</a:t>
            </a:r>
            <a:endParaRPr sz="1800" dirty="0"/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GB" sz="2000" u="sng" dirty="0">
                <a:solidFill>
                  <a:schemeClr val="lt1"/>
                </a:solidFill>
              </a:rPr>
              <a:t>Goal: </a:t>
            </a:r>
            <a:endParaRPr sz="2000" u="sng" dirty="0">
              <a:solidFill>
                <a:schemeClr val="lt1"/>
              </a:solidFill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GB" sz="1800" dirty="0">
                <a:solidFill>
                  <a:schemeClr val="lt1"/>
                </a:solidFill>
              </a:rPr>
              <a:t>The goal for the player is the expansion of his space station to unlock  new ships and go on bigger, exciting solo or multiplayer missions</a:t>
            </a:r>
            <a:endParaRPr sz="1800" dirty="0">
              <a:solidFill>
                <a:schemeClr val="lt1"/>
              </a:solidFill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 txBox="1"/>
          <p:nvPr/>
        </p:nvSpPr>
        <p:spPr>
          <a:xfrm>
            <a:off x="-528374" y="163638"/>
            <a:ext cx="53346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 Objective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94D5E-D67F-4519-B2B8-0A54477F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36394">
            <a:off x="9836426" y="387033"/>
            <a:ext cx="1905000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75461-1700-46AD-A6F8-24D3BC434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2250">
            <a:off x="10256710" y="2890659"/>
            <a:ext cx="1222463" cy="1742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9"/>
          <p:cNvSpPr txBox="1">
            <a:spLocks noGrp="1"/>
          </p:cNvSpPr>
          <p:nvPr>
            <p:ph type="subTitle" idx="1"/>
          </p:nvPr>
        </p:nvSpPr>
        <p:spPr>
          <a:xfrm>
            <a:off x="489281" y="5139919"/>
            <a:ext cx="3494088" cy="101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4000">
                <a:solidFill>
                  <a:schemeClr val="lt1"/>
                </a:solidFill>
              </a:rPr>
              <a:t>Inspiration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128" name="Google Shape;128;p29"/>
          <p:cNvPicPr preferRelativeResize="0"/>
          <p:nvPr/>
        </p:nvPicPr>
        <p:blipFill rotWithShape="1">
          <a:blip r:embed="rId3">
            <a:alphaModFix/>
          </a:blip>
          <a:srcRect l="27974" r="32686" b="1"/>
          <a:stretch/>
        </p:blipFill>
        <p:spPr>
          <a:xfrm>
            <a:off x="-4" y="10"/>
            <a:ext cx="2952750" cy="3940619"/>
          </a:xfrm>
          <a:custGeom>
            <a:avLst/>
            <a:gdLst/>
            <a:ahLst/>
            <a:cxnLst/>
            <a:rect l="l" t="t" r="r" b="b"/>
            <a:pathLst>
              <a:path w="2952750" h="3940629" extrusionOk="0">
                <a:moveTo>
                  <a:pt x="0" y="0"/>
                </a:moveTo>
                <a:lnTo>
                  <a:pt x="2952750" y="0"/>
                </a:lnTo>
                <a:lnTo>
                  <a:pt x="2952749" y="3847994"/>
                </a:lnTo>
                <a:lnTo>
                  <a:pt x="0" y="394062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9" name="Google Shape;129;p29"/>
          <p:cNvPicPr preferRelativeResize="0"/>
          <p:nvPr/>
        </p:nvPicPr>
        <p:blipFill rotWithShape="1">
          <a:blip r:embed="rId4">
            <a:alphaModFix/>
          </a:blip>
          <a:srcRect t="3962" r="-3" b="-3"/>
          <a:stretch/>
        </p:blipFill>
        <p:spPr>
          <a:xfrm>
            <a:off x="3143253" y="10"/>
            <a:ext cx="2857499" cy="3842008"/>
          </a:xfrm>
          <a:custGeom>
            <a:avLst/>
            <a:gdLst/>
            <a:ahLst/>
            <a:cxnLst/>
            <a:rect l="l" t="t" r="r" b="b"/>
            <a:pathLst>
              <a:path w="2857499" h="3842018" extrusionOk="0">
                <a:moveTo>
                  <a:pt x="0" y="0"/>
                </a:moveTo>
                <a:lnTo>
                  <a:pt x="2857499" y="0"/>
                </a:lnTo>
                <a:lnTo>
                  <a:pt x="2857499" y="3799815"/>
                </a:lnTo>
                <a:lnTo>
                  <a:pt x="2408465" y="3766458"/>
                </a:lnTo>
                <a:lnTo>
                  <a:pt x="0" y="38420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 rotWithShape="1">
          <a:blip r:embed="rId5">
            <a:alphaModFix/>
          </a:blip>
          <a:srcRect l="21224" r="38854" b="-2"/>
          <a:stretch/>
        </p:blipFill>
        <p:spPr>
          <a:xfrm>
            <a:off x="6191251" y="10"/>
            <a:ext cx="2857499" cy="4026227"/>
          </a:xfrm>
          <a:custGeom>
            <a:avLst/>
            <a:gdLst/>
            <a:ahLst/>
            <a:cxnLst/>
            <a:rect l="l" t="t" r="r" b="b"/>
            <a:pathLst>
              <a:path w="2857499" h="4026237" extrusionOk="0">
                <a:moveTo>
                  <a:pt x="0" y="0"/>
                </a:moveTo>
                <a:lnTo>
                  <a:pt x="2857499" y="0"/>
                </a:lnTo>
                <a:lnTo>
                  <a:pt x="2857499" y="4026237"/>
                </a:lnTo>
                <a:lnTo>
                  <a:pt x="0" y="381396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 rotWithShape="1">
          <a:blip r:embed="rId6">
            <a:alphaModFix/>
          </a:blip>
          <a:srcRect r="-3" b="1596"/>
          <a:stretch/>
        </p:blipFill>
        <p:spPr>
          <a:xfrm>
            <a:off x="9239249" y="10"/>
            <a:ext cx="2952751" cy="4049475"/>
          </a:xfrm>
          <a:custGeom>
            <a:avLst/>
            <a:gdLst/>
            <a:ahLst/>
            <a:cxnLst/>
            <a:rect l="l" t="t" r="r" b="b"/>
            <a:pathLst>
              <a:path w="2952751" h="4049485" extrusionOk="0">
                <a:moveTo>
                  <a:pt x="0" y="0"/>
                </a:moveTo>
                <a:lnTo>
                  <a:pt x="2952751" y="0"/>
                </a:lnTo>
                <a:lnTo>
                  <a:pt x="2952750" y="3940629"/>
                </a:lnTo>
                <a:lnTo>
                  <a:pt x="122465" y="4049485"/>
                </a:lnTo>
                <a:lnTo>
                  <a:pt x="0" y="4040388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2" name="Google Shape;132;p29"/>
          <p:cNvGrpSpPr/>
          <p:nvPr/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3" name="Google Shape;133;p29"/>
            <p:cNvSpPr/>
            <p:nvPr/>
          </p:nvSpPr>
          <p:spPr>
            <a:xfrm>
              <a:off x="0" y="2959818"/>
              <a:ext cx="12192000" cy="757168"/>
            </a:xfrm>
            <a:custGeom>
              <a:avLst/>
              <a:gdLst/>
              <a:ahLst/>
              <a:cxnLst/>
              <a:rect l="l" t="t" r="r" b="b"/>
              <a:pathLst>
                <a:path w="12192000" h="757168" extrusionOk="0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9"/>
            <p:cNvSpPr/>
            <p:nvPr/>
          </p:nvSpPr>
          <p:spPr>
            <a:xfrm>
              <a:off x="0" y="2959818"/>
              <a:ext cx="12192000" cy="757168"/>
            </a:xfrm>
            <a:custGeom>
              <a:avLst/>
              <a:gdLst/>
              <a:ahLst/>
              <a:cxnLst/>
              <a:rect l="l" t="t" r="r" b="b"/>
              <a:pathLst>
                <a:path w="12192000" h="757168" extrusionOk="0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 rotWithShape="1">
              <a:blip r:embed="rId7">
                <a:alphaModFix amt="57000"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9"/>
          <p:cNvSpPr txBox="1"/>
          <p:nvPr/>
        </p:nvSpPr>
        <p:spPr>
          <a:xfrm>
            <a:off x="4472650" y="4613758"/>
            <a:ext cx="575218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is the year of 2350. Humankind has evolved and expanded its habitat across the solar system. The formation of new political systems in the system creates a call for new leaders, who must carry the responsibility of an entire civilization on their shoulders. Will you be one of those leaders?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/>
          <p:nvPr/>
        </p:nvSpPr>
        <p:spPr>
          <a:xfrm>
            <a:off x="0" y="-87406"/>
            <a:ext cx="12192000" cy="6858000"/>
          </a:xfrm>
          <a:prstGeom prst="rect">
            <a:avLst/>
          </a:prstGeom>
          <a:solidFill>
            <a:schemeClr val="dk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 txBox="1"/>
          <p:nvPr/>
        </p:nvSpPr>
        <p:spPr>
          <a:xfrm>
            <a:off x="3093715" y="2532652"/>
            <a:ext cx="53346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Lets jump into the Game…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499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400</Words>
  <Application>Microsoft Office PowerPoint</Application>
  <PresentationFormat>Widescreen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 Micheel-Sprenger</dc:creator>
  <cp:lastModifiedBy>Leon Micheel-Sprenger</cp:lastModifiedBy>
  <cp:revision>5</cp:revision>
  <dcterms:created xsi:type="dcterms:W3CDTF">2021-03-15T15:52:58Z</dcterms:created>
  <dcterms:modified xsi:type="dcterms:W3CDTF">2021-06-27T16:57:31Z</dcterms:modified>
</cp:coreProperties>
</file>